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2" r:id="rId4"/>
    <p:sldId id="265" r:id="rId5"/>
    <p:sldId id="267" r:id="rId6"/>
    <p:sldId id="269" r:id="rId7"/>
    <p:sldId id="271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24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Beneficiary Satisfaction Survey</a:t>
            </a:r>
            <a:br>
              <a:rPr lang="en-US" dirty="0" smtClean="0"/>
            </a:br>
            <a:r>
              <a:rPr lang="en-US" dirty="0" smtClean="0"/>
              <a:t>For the Academic Year – 2014 – 15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– C2C (Concept to Competence)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23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n-US" dirty="0"/>
              <a:t>TOS collaborated with C2C to gauge the level of satisfaction of </a:t>
            </a:r>
            <a:r>
              <a:rPr lang="en-US" dirty="0" smtClean="0"/>
              <a:t>its Stakeholders</a:t>
            </a:r>
            <a:endParaRPr lang="en-US" dirty="0"/>
          </a:p>
          <a:p>
            <a:pPr marL="285750" indent="-285750"/>
            <a:r>
              <a:rPr lang="en-US" dirty="0"/>
              <a:t>The brief was ‘To design and conduct a Beneficiary </a:t>
            </a:r>
            <a:r>
              <a:rPr lang="en-US" dirty="0" smtClean="0"/>
              <a:t>Satisfaction Survey </a:t>
            </a:r>
            <a:r>
              <a:rPr lang="en-US" dirty="0"/>
              <a:t>for the various stakeholders of TOS’</a:t>
            </a:r>
          </a:p>
          <a:p>
            <a:pPr marL="285750" indent="-285750"/>
            <a:r>
              <a:rPr lang="en-US" dirty="0"/>
              <a:t>This presentation shares the key findings of the </a:t>
            </a:r>
            <a:r>
              <a:rPr lang="en-US" dirty="0" smtClean="0"/>
              <a:t>Beneficiary Satisfaction </a:t>
            </a:r>
            <a:r>
              <a:rPr lang="en-US" dirty="0"/>
              <a:t>Survey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106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total of 404 respondents took the survey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Summary</a:t>
            </a:r>
            <a:endParaRPr lang="en-US" dirty="0"/>
          </a:p>
          <a:p>
            <a:r>
              <a:rPr lang="en-US" dirty="0"/>
              <a:t>The highest level of satisfaction among the drivers is in communication and Behavior &amp; Values </a:t>
            </a:r>
          </a:p>
          <a:p>
            <a:r>
              <a:rPr lang="en-US" dirty="0" smtClean="0"/>
              <a:t>The </a:t>
            </a:r>
            <a:r>
              <a:rPr lang="en-US" dirty="0"/>
              <a:t>highest level of dissatisfaction is among the drivers of Voice of Parents, Teachers &amp; Facilities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91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total of 91 respondents took the survey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Summary </a:t>
            </a:r>
            <a:endParaRPr lang="en-US" dirty="0" smtClean="0"/>
          </a:p>
          <a:p>
            <a:r>
              <a:rPr lang="en-US" dirty="0"/>
              <a:t>The highest level of satisfaction among the drivers is in </a:t>
            </a:r>
            <a:r>
              <a:rPr lang="en-US" dirty="0" smtClean="0"/>
              <a:t>Teaching Methodologies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highest level of dissatisfaction is among Workload and Technology</a:t>
            </a:r>
          </a:p>
          <a:p>
            <a:r>
              <a:rPr lang="en-US" dirty="0" smtClean="0"/>
              <a:t>There </a:t>
            </a:r>
            <a:r>
              <a:rPr lang="en-US" dirty="0"/>
              <a:t>was also dissatisfaction on ERP and compensation </a:t>
            </a:r>
            <a:r>
              <a:rPr lang="en-US" dirty="0" smtClean="0"/>
              <a:t>being commensurate </a:t>
            </a:r>
            <a:r>
              <a:rPr lang="en-US" dirty="0"/>
              <a:t>with workload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Staff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25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total of 362 respondents took the survey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Summary</a:t>
            </a:r>
            <a:endParaRPr lang="en-US" dirty="0" smtClean="0"/>
          </a:p>
          <a:p>
            <a:r>
              <a:rPr lang="en-US" dirty="0"/>
              <a:t>The highest level of satisfaction among the drivers is in Transparency </a:t>
            </a:r>
            <a:r>
              <a:rPr lang="en-US" dirty="0" smtClean="0"/>
              <a:t>&amp; Overall </a:t>
            </a:r>
            <a:r>
              <a:rPr lang="en-US" dirty="0"/>
              <a:t>Experience</a:t>
            </a:r>
          </a:p>
          <a:p>
            <a:r>
              <a:rPr lang="en-US" dirty="0" smtClean="0"/>
              <a:t>The </a:t>
            </a:r>
            <a:r>
              <a:rPr lang="en-US" dirty="0"/>
              <a:t>highest level of dissatisfaction is among the drivers of Technology </a:t>
            </a:r>
            <a:r>
              <a:rPr lang="en-US" dirty="0" smtClean="0"/>
              <a:t>&amp; Teaching </a:t>
            </a:r>
            <a:r>
              <a:rPr lang="en-US" dirty="0"/>
              <a:t>and Learning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641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total of 16 respondents took the survey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Summary </a:t>
            </a:r>
            <a:endParaRPr lang="en-US" dirty="0" smtClean="0"/>
          </a:p>
          <a:p>
            <a:r>
              <a:rPr lang="en-US" dirty="0"/>
              <a:t>The highest level of satisfaction among the drivers is in Technology </a:t>
            </a:r>
            <a:r>
              <a:rPr lang="en-US" dirty="0" smtClean="0"/>
              <a:t>&amp; Structure </a:t>
            </a:r>
            <a:r>
              <a:rPr lang="en-US" dirty="0"/>
              <a:t>and Environment</a:t>
            </a:r>
          </a:p>
          <a:p>
            <a:r>
              <a:rPr lang="en-US" dirty="0" smtClean="0"/>
              <a:t>The </a:t>
            </a:r>
            <a:r>
              <a:rPr lang="en-US" dirty="0"/>
              <a:t>highest level of dissatisfaction is among Workload and Training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 Staff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302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total of 6 respondents took the survey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Summary </a:t>
            </a:r>
            <a:endParaRPr lang="en-US" dirty="0" smtClean="0"/>
          </a:p>
          <a:p>
            <a:r>
              <a:rPr lang="en-US" dirty="0"/>
              <a:t>The highest level of satisfaction among the drivers is in Resources &amp; </a:t>
            </a:r>
            <a:r>
              <a:rPr lang="en-US" dirty="0" smtClean="0"/>
              <a:t>Work Culture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highest level of dissatisfaction is among Compensation &amp; Role </a:t>
            </a:r>
            <a:r>
              <a:rPr lang="en-US" dirty="0" smtClean="0"/>
              <a:t>of Parents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 and Management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538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total of 22 respondents took the survey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Summary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highest level of satisfaction among the drivers is in Interaction and </a:t>
            </a:r>
            <a:r>
              <a:rPr lang="en-US" dirty="0" smtClean="0"/>
              <a:t>Job Satisfaction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highest level of dissatisfaction is among Workload and </a:t>
            </a:r>
            <a:r>
              <a:rPr lang="en-US" dirty="0" smtClean="0"/>
              <a:t>Compensation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Staff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475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</TotalTime>
  <Words>289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Beneficiary Satisfaction Survey For the Academic Year – 2014 – 15 </vt:lpstr>
      <vt:lpstr>PowerPoint Presentation</vt:lpstr>
      <vt:lpstr>Parents</vt:lpstr>
      <vt:lpstr>Teaching Staff </vt:lpstr>
      <vt:lpstr>Students </vt:lpstr>
      <vt:lpstr>Admin Staff </vt:lpstr>
      <vt:lpstr>CC and Management </vt:lpstr>
      <vt:lpstr>Support Staff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Beneficiary Satisfaction Survey For the Academic Year – 2014 – 15 </dc:title>
  <dc:creator>Baishaki Bapat</dc:creator>
  <cp:lastModifiedBy>Baishaki Bapat</cp:lastModifiedBy>
  <cp:revision>12</cp:revision>
  <dcterms:created xsi:type="dcterms:W3CDTF">2006-08-16T00:00:00Z</dcterms:created>
  <dcterms:modified xsi:type="dcterms:W3CDTF">2015-05-22T05:41:32Z</dcterms:modified>
</cp:coreProperties>
</file>